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15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57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Сравнительная характеристика программ по истории, предлагаемых МОН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Украмны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ДНР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07" y="2143116"/>
          <a:ext cx="9072593" cy="458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399"/>
                <a:gridCol w="4267194"/>
              </a:tblGrid>
              <a:tr h="80937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 класс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Пропедевтический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курс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10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115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Основная цель – сформировать у школьников знания, умения и навыки работы для дальнейшего изучения предмета истории на примере изучения Донбасса. Темы: О ком рассказывает история; Исторические памятники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Донетчины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рассказывают. Примеры ист.личностей: Г.Капустин, Дж.Юз, П.Горлов, Паша Ангелина,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А.Соловьяненко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др.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Знакомство с историей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княжеской Руси-Украины,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казаческой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Украиной, Украиной в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XIX-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ХХ веках, Украиной современной. Каждая тема дает краткий экскурс в исторический период, который будет последовательно изучаться в следующих классах.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9144000" cy="632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147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класс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 (Интегрированный курс).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Исчезли темы, связанные с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праукраинцами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1474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 класс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История Отечества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История Украины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Ученики изучат события и явления истории стран Восточной Европы, в которые было вовлечено население Донбасса. При изучении курса Истории Отечества следует обратить внимание на то, что Донецкий регион в эпоху Средневековья входил в состав не только Киевской Руси, а и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Хазарский каганат, Золотую Орду и Крымское ханство. Также обратить внимание на истории кочевых народов (печенеги,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торки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половцы), которые долгое время населяли Донецкий край.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Темы перекликаются: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кроме тех, которые связаны с Донецким регионом и Крымским ханством.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892971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26723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81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8м классе курс истории Отечества предполагает изучение учащимися истории Донбасса, казачества и Речи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Посполитой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на территории которой было сформировано реестровое казачество и Российской империи, в которую постепенно вошла территория нашего края.</a:t>
                      </a:r>
                    </a:p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Специфика региона в XVI-XVIII в том, что Донбасс был буферной зоны для Российского государства, которое всячески укрепляло свои южные рубежи, создавая</a:t>
                      </a:r>
                    </a:p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определенный оборонительный каркас. Территория региона изначально формировалась как русско-украинское пограничье. При этом если отношения донских и запорожских казаков складывались не всегда однозначно, то отношения между украинскими крестьянами и русскими однодворцами были вполне добрососедскими.</a:t>
                      </a:r>
                    </a:p>
                    <a:p>
                      <a:pPr algn="ctr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изменением геополитической ситуации в начале ХVІІІ в., становлением России как империи и активным формированием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Новороссии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части Российского государства, произошли изменения и в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Донецко-Приазовском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регион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Совпадают только темы по истории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каза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чества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Изучались темы по развитию Украинского государства,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его экономики, культуры и религиозной жизни.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5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24"/>
          <a:ext cx="9144000" cy="585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9521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5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6744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 истории Отечества предполагает изучение учащимися истории Российской империи в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XIX в., в состав которой входил Донбасса. Следует обратить внимание на роль казачества в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заселении края, а также превращение его в ведущий промышленный центр Российской империи.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Австро-Венгерской империи и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западноукраинских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земель соответствующего периода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продолжает изучаться как часть славянской культуры, однако, с меньшим количество часов.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Приоритетным является история Донбасса.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Изучалось развитие украинских земель в  составе двух империй с равным распределением часов между Российской и Австрийской империями. Основное внимание уделялось формированию украинской нации, украинской национальной идеи и национально-освободительного движения.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10 класс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Изучаются  события и явления истории стран Восточной Европы, в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которые было вовлечено население Донбасса.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Тенденция приоритета изучения Донбасса в границах Российской империи, а позже СССР (УССР) сохраняется. Однако некоторые темы посвящены Австро-венгерской империи, на территории которой жители современной Западной Украины позиционировали себя как русинов в противовес политики ассимиляции австро-венгерского правительства.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Основные темы: Украина в начале ХХ века, в Первой мировой войне, Украинская революция, УССР,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западноукраинские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земли.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9144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11 класс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 «Истории Отечества» для 11го класса посвящен событиям истории Донбасса в составе СССР (УССР), затем роли Донбасса в независимой Украине и событиям истории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Российской федерации, с которой Донецкий регион был по-прежнему неразрывно связан в период становления Украины как независимого государства.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освещении событий 2010-14 гг. приоритетным источником являются интернет-ресурсы.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Изучалась история Украины с начала Второй мировой войны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до сегодняшних дней.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626</Words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Сравнительная характеристика программ по истории, предлагаемых МОН Украмны и ДНР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программ по истории, предлагаемых МОН Украмны и ДНР</dc:title>
  <dc:creator>виталик</dc:creator>
  <cp:lastModifiedBy>виталик</cp:lastModifiedBy>
  <cp:revision>14</cp:revision>
  <dcterms:created xsi:type="dcterms:W3CDTF">2015-03-10T04:58:07Z</dcterms:created>
  <dcterms:modified xsi:type="dcterms:W3CDTF">2015-03-10T05:53:04Z</dcterms:modified>
</cp:coreProperties>
</file>