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358246" cy="32861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Тема : «Стресс и </a:t>
            </a:r>
            <a:r>
              <a:rPr lang="ru-RU" sz="3600" dirty="0" err="1" smtClean="0"/>
              <a:t>постстрессовый</a:t>
            </a:r>
            <a:r>
              <a:rPr lang="ru-RU" sz="3600" dirty="0" smtClean="0"/>
              <a:t> синдром,  </a:t>
            </a:r>
            <a:br>
              <a:rPr lang="ru-RU" sz="3600" dirty="0" smtClean="0"/>
            </a:br>
            <a:r>
              <a:rPr lang="ru-RU" sz="3600" dirty="0" smtClean="0"/>
              <a:t>его профилактика». </a:t>
            </a:r>
            <a:br>
              <a:rPr lang="ru-RU" sz="3600" dirty="0" smtClean="0"/>
            </a:br>
            <a:r>
              <a:rPr lang="ru-RU" sz="3600" dirty="0" smtClean="0"/>
              <a:t>«Первая психологическая помощь»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Бывалина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Татьяна Станиславовна,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педагог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50070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Упражнение №1.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вижу…Я слышу…Я чувствую…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Участникам предлагается написать 5 предметов, которые они видя, слышат, чувствуют, в данный момент. Затем выполнить это упражнение ещё 4 раза, пока в ваших списках не останется по 1 слову. (с целью экономии времени можно в своих списках выделить слова, более значимые для вас) Как вы можете оценить своё эмоциональное состояния, является ли оно больше позитивным или негативным? Делаем для себя выводы.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Упражнение №2.</a:t>
            </a:r>
            <a:r>
              <a:rPr lang="ru-RU" dirty="0" smtClean="0"/>
              <a:t> Колесо жизни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2783196" cy="6429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1893075" y="3107529"/>
            <a:ext cx="5000660" cy="7143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85786" y="3071810"/>
            <a:ext cx="7143800" cy="1588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6500826" y="2285992"/>
            <a:ext cx="1997378" cy="64294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СЕМЬЯ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4572000" y="571480"/>
            <a:ext cx="2783196" cy="64294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РАБОТА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643438" y="5143512"/>
            <a:ext cx="2783196" cy="64294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ОТДЫХ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215370" cy="321471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Врачи </a:t>
            </a:r>
            <a:br>
              <a:rPr lang="ru-RU" sz="9600" dirty="0" smtClean="0"/>
            </a:br>
            <a:r>
              <a:rPr lang="ru-RU" sz="9600" dirty="0" smtClean="0"/>
              <a:t>без границ</a:t>
            </a:r>
            <a:r>
              <a:rPr lang="ru-RU" sz="8000" dirty="0" smtClean="0"/>
              <a:t> </a:t>
            </a:r>
            <a:endParaRPr lang="ru-RU" sz="8000" dirty="0"/>
          </a:p>
        </p:txBody>
      </p:sp>
      <p:pic>
        <p:nvPicPr>
          <p:cNvPr id="5" name="Picture 2" descr="E:\Наради\11.03.2015\слайд №1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3714752"/>
            <a:ext cx="3845328" cy="2571768"/>
          </a:xfrm>
          <a:prstGeom prst="round2DiagRect">
            <a:avLst>
              <a:gd name="adj1" fmla="val 28349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429264"/>
            <a:ext cx="8183880" cy="1051560"/>
          </a:xfrm>
        </p:spPr>
        <p:txBody>
          <a:bodyPr/>
          <a:lstStyle/>
          <a:p>
            <a:r>
              <a:rPr lang="ru-RU" dirty="0" smtClean="0"/>
              <a:t>Темы тренингов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0352"/>
            <a:ext cx="8572560" cy="539897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«Травматический стресс»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«Родительские навыки»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«Первая психологическая помощь»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«Горе. </a:t>
            </a:r>
            <a:r>
              <a:rPr lang="ru-RU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Горевание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«Выгорание»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Наради\11.03.2015\Врачи без границ 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30590" b="51156"/>
          <a:stretch>
            <a:fillRect/>
          </a:stretch>
        </p:blipFill>
        <p:spPr bwMode="auto">
          <a:xfrm rot="5400000">
            <a:off x="1178707" y="-1035863"/>
            <a:ext cx="6715148" cy="8786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429264"/>
            <a:ext cx="8786842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Реакция на травматический стресс?</a:t>
            </a:r>
            <a:endParaRPr lang="ru-RU" dirty="0"/>
          </a:p>
        </p:txBody>
      </p:sp>
      <p:pic>
        <p:nvPicPr>
          <p:cNvPr id="4" name="Содержимое 3" descr="Врачи без границ.jpg"/>
          <p:cNvPicPr>
            <a:picLocks noGrp="1" noChangeAspect="1"/>
          </p:cNvPicPr>
          <p:nvPr>
            <p:ph idx="1"/>
          </p:nvPr>
        </p:nvPicPr>
        <p:blipFill>
          <a:blip r:embed="rId2"/>
          <a:srcRect l="22449" t="69314" r="42330"/>
          <a:stretch>
            <a:fillRect/>
          </a:stretch>
        </p:blipFill>
        <p:spPr>
          <a:xfrm rot="5400000">
            <a:off x="5702173" y="2870332"/>
            <a:ext cx="2739509" cy="3285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428604"/>
            <a:ext cx="8572560" cy="539897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Эмоциональные 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Поведенческие</a:t>
            </a:r>
          </a:p>
          <a:p>
            <a:pPr marL="514350" lvl="0" indent="-514350">
              <a:spcBef>
                <a:spcPts val="250"/>
              </a:spcBef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Когнитивные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00702"/>
            <a:ext cx="8929718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справиться с этими реакциями?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 понимать, что у Вас нормальные переживания в ненормальной обстановке.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Разговор с кем-нибудь, кому Вы доверяете.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Принимайте участие в семейных и общественных делах. </a:t>
            </a:r>
          </a:p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Назвать то, что чувствуете и чего боитесь.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857892"/>
            <a:ext cx="9144000" cy="69437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Как выполнять дыхательные упражнения: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417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спокойное место, удобно сядьте, положите руки на колени, оставьте ноги согнутыми, а рот - немного приоткрытым.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Сделайте вдох через нос, задержите дыхание, посчитайте до трех, потом делайте выдох через рот.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Продолжайте выполнять дыхательное упражнение в течении 5-10 минут, повторяйте его хотя бы пять раз в день, и это поможет уменьшить стресс.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72140"/>
            <a:ext cx="857256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Правила при оказании экстренной психологической помощи: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позаботиться о собственной безопасности. 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Позаботьтесь о медицинской помощи. </a:t>
            </a:r>
          </a:p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вы чувствуете, что не готовы оказать человеку помощь, не делайте этого.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0070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Приемы экстренной психологической помощи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ступоре </a:t>
            </a:r>
            <a:r>
              <a:rPr lang="ru-RU" sz="2400" b="1" dirty="0" smtClean="0">
                <a:solidFill>
                  <a:srgbClr val="7030A0"/>
                </a:solidFill>
              </a:rPr>
              <a:t>(Быть рядом с человеком и руководить им)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тревоге </a:t>
            </a:r>
            <a:r>
              <a:rPr lang="ru-RU" sz="2400" b="1" dirty="0" smtClean="0">
                <a:solidFill>
                  <a:srgbClr val="7030A0"/>
                </a:solidFill>
              </a:rPr>
              <a:t>(Попытайтесь занять человека умственным трудом: считать, писать и т.д.)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плаче </a:t>
            </a:r>
            <a:r>
              <a:rPr lang="ru-RU" sz="2400" b="1" dirty="0" smtClean="0">
                <a:solidFill>
                  <a:srgbClr val="7030A0"/>
                </a:solidFill>
              </a:rPr>
              <a:t>(сесть рядом, </a:t>
            </a:r>
            <a:r>
              <a:rPr lang="ru-RU" sz="2400" b="1" dirty="0" err="1" smtClean="0">
                <a:solidFill>
                  <a:srgbClr val="7030A0"/>
                </a:solidFill>
              </a:rPr>
              <a:t>приобнять</a:t>
            </a:r>
            <a:r>
              <a:rPr lang="ru-RU" sz="2400" b="1" dirty="0" smtClean="0">
                <a:solidFill>
                  <a:srgbClr val="7030A0"/>
                </a:solidFill>
              </a:rPr>
              <a:t> человека, поглаживая по голове и спине, дать ему почувствовать, что вы рядом с ним)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истерике </a:t>
            </a:r>
            <a:r>
              <a:rPr lang="ru-RU" sz="2400" b="1" dirty="0" smtClean="0">
                <a:solidFill>
                  <a:srgbClr val="7030A0"/>
                </a:solidFill>
              </a:rPr>
              <a:t>(Неожиданно совершите действие, которое может сильно удивить (например, можно дать пощечину, облить водой, с грохотом уронить предмет, резко крикнуть на пострадавшего)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нервной дрожи </a:t>
            </a:r>
            <a:r>
              <a:rPr lang="ru-RU" sz="2400" b="1" dirty="0" smtClean="0">
                <a:solidFill>
                  <a:srgbClr val="7030A0"/>
                </a:solidFill>
              </a:rPr>
              <a:t>(Нужно усилить дрожь)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Помощь при гневе, злости, агрессии </a:t>
            </a:r>
            <a:r>
              <a:rPr lang="ru-RU" sz="2400" b="1" dirty="0" smtClean="0">
                <a:solidFill>
                  <a:srgbClr val="7030A0"/>
                </a:solidFill>
              </a:rPr>
              <a:t>(Дайте пострадавшему возможность «выпустить пар» (например, выговориться или избить подушку)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402</Words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Тема : «Стресс и постстрессовый синдром,   его профилактика».  «Первая психологическая помощь»</vt:lpstr>
      <vt:lpstr>Врачи  без границ </vt:lpstr>
      <vt:lpstr>Темы тренингов</vt:lpstr>
      <vt:lpstr>Слайд 4</vt:lpstr>
      <vt:lpstr>Реакция на травматический стресс?</vt:lpstr>
      <vt:lpstr>Как справиться с этими реакциями?</vt:lpstr>
      <vt:lpstr>Как выполнять дыхательные упражнения:</vt:lpstr>
      <vt:lpstr>Правила при оказании экстренной психологической помощи:</vt:lpstr>
      <vt:lpstr>Приемы экстренной психологической помощи</vt:lpstr>
      <vt:lpstr>Упражнение №1.  Я вижу…Я слышу…Я чувствую…</vt:lpstr>
      <vt:lpstr>Упражнение №2. Колесо жизни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«Стресс и постстрессовый синдром,   его профилактика».  «Первая психологическая помощь»</dc:title>
  <cp:lastModifiedBy>user</cp:lastModifiedBy>
  <cp:revision>7</cp:revision>
  <dcterms:modified xsi:type="dcterms:W3CDTF">2015-03-11T07:02:48Z</dcterms:modified>
</cp:coreProperties>
</file>